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9083F-A962-4A4B-BE18-DA28B38F727A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F8B74-4086-4F4F-AEDC-4CF0A580D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77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9083F-A962-4A4B-BE18-DA28B38F727A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F8B74-4086-4F4F-AEDC-4CF0A580D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523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9083F-A962-4A4B-BE18-DA28B38F727A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F8B74-4086-4F4F-AEDC-4CF0A580D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95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9083F-A962-4A4B-BE18-DA28B38F727A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F8B74-4086-4F4F-AEDC-4CF0A580D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645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9083F-A962-4A4B-BE18-DA28B38F727A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F8B74-4086-4F4F-AEDC-4CF0A580D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540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9083F-A962-4A4B-BE18-DA28B38F727A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F8B74-4086-4F4F-AEDC-4CF0A580D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501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9083F-A962-4A4B-BE18-DA28B38F727A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F8B74-4086-4F4F-AEDC-4CF0A580D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095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9083F-A962-4A4B-BE18-DA28B38F727A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F8B74-4086-4F4F-AEDC-4CF0A580D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294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9083F-A962-4A4B-BE18-DA28B38F727A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F8B74-4086-4F4F-AEDC-4CF0A580D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764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9083F-A962-4A4B-BE18-DA28B38F727A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F8B74-4086-4F4F-AEDC-4CF0A580D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725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9083F-A962-4A4B-BE18-DA28B38F727A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F8B74-4086-4F4F-AEDC-4CF0A580D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567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9083F-A962-4A4B-BE18-DA28B38F727A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5F8B74-4086-4F4F-AEDC-4CF0A580D1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670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085" y="0"/>
            <a:ext cx="99450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86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2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12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89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2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173" y="157018"/>
            <a:ext cx="11157702" cy="653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75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6</cp:revision>
  <dcterms:created xsi:type="dcterms:W3CDTF">2025-07-08T07:42:22Z</dcterms:created>
  <dcterms:modified xsi:type="dcterms:W3CDTF">2025-08-31T12:13:50Z</dcterms:modified>
</cp:coreProperties>
</file>